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Uriel Marchett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8-26T16:13:56.545">
    <p:pos x="139" y="603"/>
    <p:text>@valeria@uoopaa.com ultimos modelos de Motorola y Samsung.
_Assigned to Valeria Obregon_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82c23312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82c23312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82c23312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82c23312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2c23312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82c23312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82c23312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82c23312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83cb923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83cb923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84803f3a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84803f3a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83cb923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83cb923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83cb923b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83cb923b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e89c4cff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e89c4cff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83cb923b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83cb923b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84803f3a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84803f3a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84803f3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84803f3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84803f3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84803f3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84803f3a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84803f3a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84803f3a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84803f3a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84803f3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84803f3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82c23312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82c23312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8.jpg"/><Relationship Id="rId11" Type="http://schemas.openxmlformats.org/officeDocument/2006/relationships/image" Target="../media/image33.jpg"/><Relationship Id="rId10" Type="http://schemas.openxmlformats.org/officeDocument/2006/relationships/image" Target="../media/image34.jpg"/><Relationship Id="rId12" Type="http://schemas.openxmlformats.org/officeDocument/2006/relationships/image" Target="../media/image29.jpg"/><Relationship Id="rId9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25.jpg"/><Relationship Id="rId7" Type="http://schemas.openxmlformats.org/officeDocument/2006/relationships/image" Target="../media/image24.jpg"/><Relationship Id="rId8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3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3.pn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3.png"/><Relationship Id="rId5" Type="http://schemas.openxmlformats.org/officeDocument/2006/relationships/image" Target="../media/image8.jpg"/><Relationship Id="rId6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10.png"/><Relationship Id="rId6" Type="http://schemas.openxmlformats.org/officeDocument/2006/relationships/image" Target="../media/image35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"/>
            <a:ext cx="9144001" cy="51402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438275" y="1393650"/>
            <a:ext cx="63150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Somos</a:t>
            </a: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</a:t>
            </a:r>
            <a:r>
              <a:rPr lang="es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s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Una startup que diseña, fabrica y comercializa</a:t>
            </a:r>
            <a:r>
              <a:rPr lang="es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s" sz="2400">
                <a:solidFill>
                  <a:srgbClr val="ED67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accesorios</a:t>
            </a:r>
            <a:r>
              <a:rPr lang="es" sz="2400">
                <a:solidFill>
                  <a:srgbClr val="ED67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celulares</a:t>
            </a:r>
            <a:r>
              <a:rPr lang="es" sz="2400">
                <a:solidFill>
                  <a:srgbClr val="ED67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que la gente ama y usa todos los días</a:t>
            </a:r>
            <a:r>
              <a:rPr lang="es" sz="2400">
                <a:solidFill>
                  <a:srgbClr val="ED67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r>
              <a:rPr lang="es" sz="2400">
                <a:solidFill>
                  <a:srgbClr val="ED67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400">
              <a:solidFill>
                <a:srgbClr val="ED67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Somos </a:t>
            </a:r>
            <a:r>
              <a:rPr lang="es" sz="2400">
                <a:solidFill>
                  <a:srgbClr val="ED67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conocimiento </a:t>
            </a:r>
            <a:endParaRPr sz="2400">
              <a:solidFill>
                <a:srgbClr val="ED67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ED674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movimiento. </a:t>
            </a:r>
            <a:endParaRPr sz="2400">
              <a:solidFill>
                <a:srgbClr val="ED674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E4E3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363" y="763688"/>
            <a:ext cx="792825" cy="3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475" y="1539450"/>
            <a:ext cx="1411400" cy="2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7275" y="-549750"/>
            <a:ext cx="7438602" cy="557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MATRICERÍA E INYECCIÓN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221375" y="9582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PORTA TARJETA CON MOSQUETÓN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296075" y="9589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3" name="Google Shape;163;p22"/>
          <p:cNvSpPr txBox="1"/>
          <p:nvPr/>
        </p:nvSpPr>
        <p:spPr>
          <a:xfrm>
            <a:off x="221375" y="2507025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Portatarjeta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Base de PP 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Área de impresión 100%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Dimensiones: 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9,5 cm x 5,8 cm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Herrajes color níquel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1375" y="1593050"/>
            <a:ext cx="2245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accesorio permite usar el portatarjeta como llavero o colgarla del bolso o la mochila para tenerlo siempre a mano.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5" name="Google Shape;165;p22"/>
          <p:cNvCxnSpPr/>
          <p:nvPr/>
        </p:nvCxnSpPr>
        <p:spPr>
          <a:xfrm>
            <a:off x="296075" y="24024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800" y="-933450"/>
            <a:ext cx="9242276" cy="68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MATRICERÍA E INYECCIÓN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221375" y="9582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PORTA TARJETA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23"/>
          <p:cNvCxnSpPr/>
          <p:nvPr/>
        </p:nvCxnSpPr>
        <p:spPr>
          <a:xfrm>
            <a:off x="296075" y="9589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5" name="Google Shape;175;p23"/>
          <p:cNvSpPr txBox="1"/>
          <p:nvPr/>
        </p:nvSpPr>
        <p:spPr>
          <a:xfrm>
            <a:off x="221375" y="2202225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Portatarjeta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Base de PP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Colores varios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Área de impresión 100%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Dimensiones: 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 cm x 5,7 cm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221375" y="1288250"/>
            <a:ext cx="2245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accesorio permite proteger la tarjeta sube o similar, evitando su desgaste en el uso contínuo..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>
            <a:off x="296075" y="20976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601" y="-438150"/>
            <a:ext cx="8274826" cy="604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MATRICERÍA E INYECCIÓN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21375" y="9582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RINGO HOLDER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" name="Google Shape;186;p24"/>
          <p:cNvCxnSpPr/>
          <p:nvPr/>
        </p:nvCxnSpPr>
        <p:spPr>
          <a:xfrm>
            <a:off x="296075" y="9589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7" name="Google Shape;187;p24"/>
          <p:cNvSpPr txBox="1"/>
          <p:nvPr/>
        </p:nvSpPr>
        <p:spPr>
          <a:xfrm>
            <a:off x="221375" y="2430825"/>
            <a:ext cx="21981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Holder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Base de PP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Colores varios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Área de impresión 100%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Dimensiones: 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3,7 cm x 4,2 cm x 0,8 cm (cerrado)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21375" y="1288250"/>
            <a:ext cx="2245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sostener el celular de manera segura y cómoda desestresando la mano. Para navegar y chatear con más libertad y es ideal para selfies.</a:t>
            </a:r>
            <a:endParaRPr i="1" sz="1000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9" name="Google Shape;189;p24"/>
          <p:cNvCxnSpPr/>
          <p:nvPr/>
        </p:nvCxnSpPr>
        <p:spPr>
          <a:xfrm>
            <a:off x="296075" y="23262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1276" l="0" r="0" t="1266"/>
          <a:stretch/>
        </p:blipFill>
        <p:spPr>
          <a:xfrm>
            <a:off x="2068025" y="0"/>
            <a:ext cx="7075968" cy="517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MATRICERÍA E INYECCIÓN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221375" y="9582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RINGO CLIP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" name="Google Shape;198;p25"/>
          <p:cNvCxnSpPr/>
          <p:nvPr/>
        </p:nvCxnSpPr>
        <p:spPr>
          <a:xfrm>
            <a:off x="296075" y="9589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9" name="Google Shape;199;p25"/>
          <p:cNvSpPr txBox="1"/>
          <p:nvPr/>
        </p:nvSpPr>
        <p:spPr>
          <a:xfrm>
            <a:off x="221375" y="2430825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Clip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Base de PP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Colores varios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1,5 x 3,1 x 17 cm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221375" y="1288250"/>
            <a:ext cx="22455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 el complemento ideal del holder, para colgar el teléfono donde sea necesario.. Se pega en el tablero del auto, en la cocina o en la mesa de luz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1" name="Google Shape;201;p25"/>
          <p:cNvCxnSpPr/>
          <p:nvPr/>
        </p:nvCxnSpPr>
        <p:spPr>
          <a:xfrm>
            <a:off x="296075" y="23262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"/>
            <a:ext cx="9144001" cy="51402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1438275" y="2556850"/>
            <a:ext cx="63150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E4E3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NUESTROS SERVICIOS</a:t>
            </a:r>
            <a:endParaRPr sz="2400">
              <a:solidFill>
                <a:srgbClr val="EE4E3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363" y="1998925"/>
            <a:ext cx="792825" cy="3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Servicios gráficos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221375" y="805875"/>
            <a:ext cx="26172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DISEÑO Y PRODUCCIÓN DE </a:t>
            </a: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PAPELERÍA Y PACKAGING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27"/>
          <p:cNvCxnSpPr/>
          <p:nvPr/>
        </p:nvCxnSpPr>
        <p:spPr>
          <a:xfrm>
            <a:off x="296075" y="8065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068" y="2222079"/>
            <a:ext cx="429806" cy="106767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221375" y="1883500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Cuadernos anillados o acaballados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Impresión sobre papel y cartulina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Impresión sobre plásticos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Hot stamping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Laca volumétrica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Laminado metalizado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Packaging en PET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Packaging en cartulina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Packaging termoformado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Servicio de ensamble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Servicio de gestión de impresión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Estampado por sublimación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Serigrafía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375" y="0"/>
            <a:ext cx="1714499" cy="171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376" y="1714501"/>
            <a:ext cx="1714499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9877" y="1714501"/>
            <a:ext cx="1714499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875" y="1714501"/>
            <a:ext cx="1714499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19877" y="0"/>
            <a:ext cx="1714499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0875" y="0"/>
            <a:ext cx="1714499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05376" y="3429002"/>
            <a:ext cx="1714499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19877" y="3429002"/>
            <a:ext cx="1714499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90875" y="3429002"/>
            <a:ext cx="1714499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Servicios de Matricería e Inyección para empresas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221375" y="15678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PRODUCTOS PLÁSTICOS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" name="Google Shape;234;p28"/>
          <p:cNvCxnSpPr/>
          <p:nvPr/>
        </p:nvCxnSpPr>
        <p:spPr>
          <a:xfrm>
            <a:off x="296075" y="15685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5" name="Google Shape;235;p28"/>
          <p:cNvSpPr txBox="1"/>
          <p:nvPr/>
        </p:nvSpPr>
        <p:spPr>
          <a:xfrm>
            <a:off x="221375" y="2207688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</a:t>
            </a: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Diseño de Producto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Diseño y Fabricación de Matrices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Inyección de Plásticos (PP, ABS, TPU, PAI)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875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221375" y="308175"/>
            <a:ext cx="2148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Soluciones post-fabricación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296075" y="11113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4" name="Google Shape;244;p29"/>
          <p:cNvSpPr txBox="1"/>
          <p:nvPr/>
        </p:nvSpPr>
        <p:spPr>
          <a:xfrm>
            <a:off x="221375" y="1305338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Ensamble de Productos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Empaque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Identificación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Logística y Distribución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0875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"/>
            <a:ext cx="9144001" cy="514024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438275" y="2556850"/>
            <a:ext cx="63150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E4E3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NUESTROS PRODUCTOS</a:t>
            </a:r>
            <a:endParaRPr sz="2400">
              <a:solidFill>
                <a:srgbClr val="EE4E3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363" y="1998925"/>
            <a:ext cx="792825" cy="3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026525" y="2183725"/>
            <a:ext cx="5799926" cy="8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024550" y="2183725"/>
            <a:ext cx="5799926" cy="8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TEXTIL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21375" y="7296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RINGO STRAP PARA TELÉFONO 3 CM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296075" y="7303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/>
        </p:nvSpPr>
        <p:spPr>
          <a:xfrm>
            <a:off x="221375" y="2278425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Cinta sublimada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Doble faz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Área de impresión 100%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Ancho: 30 mm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Opción regulable. Largo máximo 1,27 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Opción no regulable. Largo 1,14 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Herrajes color níquel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Adaptador universal transparente con ojalillo reforzado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21375" y="1364450"/>
            <a:ext cx="2245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accesorio puede ser un gran aliado para tener tu teléfono cerca, protegido y tus manos libres para la acción..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296075" y="21738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2375" y="-1419078"/>
            <a:ext cx="8972052" cy="656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090874" y="1965800"/>
            <a:ext cx="5387776" cy="11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387649" y="1965800"/>
            <a:ext cx="5387776" cy="11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TEXTIL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21375" y="7296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RINGO STRAP PARA TELÉFONO 4 CM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" name="Google Shape;89;p16"/>
          <p:cNvCxnSpPr/>
          <p:nvPr/>
        </p:nvCxnSpPr>
        <p:spPr>
          <a:xfrm>
            <a:off x="296075" y="7303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 txBox="1"/>
          <p:nvPr/>
        </p:nvSpPr>
        <p:spPr>
          <a:xfrm>
            <a:off x="221375" y="2278425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Cinta sublimada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Doble faz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Área de impresión 100%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Ancho: 40 mm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Opción regulable. Largo máximo 1,27 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Opción no regulable. Largo 1,14 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Herrajes color níquel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Adaptador universal de PU con ojalillo reforzado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221375" y="1364450"/>
            <a:ext cx="2245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accesorio puede ser un gran aliado para tener tu teléfono cerca, protegido y tus manos libres para la acción..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296075" y="21738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125" y="0"/>
            <a:ext cx="7181517" cy="510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TEXTIL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21375" y="7296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RINGO MINI STRAP</a:t>
            </a:r>
            <a:endParaRPr sz="1500">
              <a:solidFill>
                <a:srgbClr val="EE4E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PARA TELÉFONO 3 CM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296075" y="7303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 txBox="1"/>
          <p:nvPr/>
        </p:nvSpPr>
        <p:spPr>
          <a:xfrm>
            <a:off x="221375" y="2278425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Cinta sublimada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Doble faz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Área de impresión 100%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Ancho: 30 mm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Herrajes color níquel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Adaptador universal transparente con ojalillo reforzado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21375" y="1364450"/>
            <a:ext cx="2245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accesorio puede ser un gran aliado para tener tu teléfono cerca, protegido y tus manos libres para la acción..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296075" y="21738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043" y="0"/>
            <a:ext cx="726976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TEXTIL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21375" y="7296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RINGO MINI STRAP</a:t>
            </a:r>
            <a:endParaRPr sz="1500">
              <a:solidFill>
                <a:srgbClr val="EE4E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PARA TELÉFONO 4 CM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E4E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296075" y="7303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4" name="Google Shape;114;p18"/>
          <p:cNvSpPr txBox="1"/>
          <p:nvPr/>
        </p:nvSpPr>
        <p:spPr>
          <a:xfrm>
            <a:off x="221375" y="2278425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Cinta sublimada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Doble faz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Área de impresión 100%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Ancho: 40 mm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Herrajes color níquel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Adaptador universal transparente con ojalillo reforzado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221375" y="1364450"/>
            <a:ext cx="2245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accesorio puede ser un gran aliado para tener tu teléfono cerca, protegido y tus manos libres para la acción..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296075" y="21738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59" l="0" r="0" t="69"/>
          <a:stretch/>
        </p:blipFill>
        <p:spPr>
          <a:xfrm>
            <a:off x="1923000" y="0"/>
            <a:ext cx="7030502" cy="52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TEXTIL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21375" y="7296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ADAPTADOR UNIVERSAL</a:t>
            </a:r>
            <a:endParaRPr sz="1500">
              <a:solidFill>
                <a:srgbClr val="EE4E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ESTAMPADO</a:t>
            </a:r>
            <a:endParaRPr sz="1500">
              <a:solidFill>
                <a:srgbClr val="EE4E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>
            <a:off x="296075" y="7303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6" name="Google Shape;126;p19"/>
          <p:cNvSpPr txBox="1"/>
          <p:nvPr/>
        </p:nvSpPr>
        <p:spPr>
          <a:xfrm>
            <a:off x="221375" y="1669250"/>
            <a:ext cx="2245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Fabricado en PET, con 2 ojalillos para enganchar la strap. Con adhesivo posterior para pegar a cualquier smartphone o funda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>
            <a:off x="296075" y="24786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MATRICERÍA E INYECCIÓN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221375" y="9582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Fundas para celulares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>
            <a:off x="296075" y="9589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6" name="Google Shape;13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3475" y="152400"/>
            <a:ext cx="6892001" cy="48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221375" y="1288250"/>
            <a:ext cx="2245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Material: TPU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075" y="3493600"/>
            <a:ext cx="675750" cy="16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221375" y="308175"/>
            <a:ext cx="2148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MATRICERÍA E INYECCIÓN</a:t>
            </a:r>
            <a:endParaRPr b="1" sz="15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221375" y="958275"/>
            <a:ext cx="2399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E4E3B"/>
                </a:solidFill>
                <a:latin typeface="Montserrat"/>
                <a:ea typeface="Montserrat"/>
                <a:cs typeface="Montserrat"/>
                <a:sym typeface="Montserrat"/>
              </a:rPr>
              <a:t>Ringo FLiP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296075" y="958925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6" name="Google Shape;146;p21"/>
          <p:cNvSpPr txBox="1"/>
          <p:nvPr/>
        </p:nvSpPr>
        <p:spPr>
          <a:xfrm>
            <a:off x="221375" y="2964225"/>
            <a:ext cx="2198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Soporte Flip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Base de PP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Colores varios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Área de impresión 100%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Light"/>
              <a:buChar char="●"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Dimensiones: 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8,8 cm x 3,6 cm x 1,1 cm (cerrado)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221375" y="1288250"/>
            <a:ext cx="2245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accesorio permite sostener un teléfono o tablet, tanto en forma vertical como horizontal para realizar una videollamada o ver una serie sin tener que sostener el dispositivo con la mano. Es un objeto sencillo y cerrado ocupa poquísimo espacio</a:t>
            </a:r>
            <a:endParaRPr i="1" sz="10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8" name="Google Shape;148;p21"/>
          <p:cNvCxnSpPr/>
          <p:nvPr/>
        </p:nvCxnSpPr>
        <p:spPr>
          <a:xfrm>
            <a:off x="296075" y="2859650"/>
            <a:ext cx="19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150" y="1101801"/>
            <a:ext cx="2189425" cy="379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08250" y="3088810"/>
            <a:ext cx="2189424" cy="146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4286" y="26548"/>
            <a:ext cx="2437288" cy="225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3299" y="915765"/>
            <a:ext cx="1369908" cy="162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8">
            <a:alphaModFix/>
          </a:blip>
          <a:srcRect b="7797" l="36395" r="27736" t="6416"/>
          <a:stretch/>
        </p:blipFill>
        <p:spPr>
          <a:xfrm>
            <a:off x="7814475" y="308175"/>
            <a:ext cx="977099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